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7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0FE17-CBCA-46B8-AB7E-CC139148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1A8BB-7602-457F-A386-3C9F5F6C8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A56E5-E2EE-418A-82C1-F0ACE74F4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703D2-D21B-4082-A7FD-45367DF6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CD863-1A12-4BBD-8A42-B0E3F79F3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B0D52-878A-417E-93CE-829D7E78C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3AB812-37DB-41D5-9887-7C1E52631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EBE94-EDEA-4E31-98D5-58219B179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28E50-6AF9-4265-A701-1A1F70451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2D7D1-78C6-471D-AA71-FB67E73E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1A1A8-1014-427C-8387-5E8217986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48C0BE-A402-48B1-B662-8685D9DBD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dirty="0"/>
              <a:t>Objective: Multiply and divide decimals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740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2</a:t>
            </a:r>
          </a:p>
          <a:p>
            <a:r>
              <a:rPr lang="en-US"/>
              <a:t>Solve y = 2.25 </a:t>
            </a:r>
            <a:r>
              <a:rPr lang="en-US">
                <a:latin typeface="Symbol" pitchFamily="18" charset="2"/>
              </a:rPr>
              <a:t>¸</a:t>
            </a:r>
            <a:r>
              <a:rPr lang="en-US"/>
              <a:t> 2.5.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7400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2</a:t>
            </a:r>
          </a:p>
          <a:p>
            <a:r>
              <a:rPr lang="en-US"/>
              <a:t>Solve y = 2.25 </a:t>
            </a:r>
            <a:r>
              <a:rPr lang="en-US">
                <a:latin typeface="Symbol" pitchFamily="18" charset="2"/>
              </a:rPr>
              <a:t>¸</a:t>
            </a:r>
            <a:r>
              <a:rPr lang="en-US"/>
              <a:t> 2.5.</a:t>
            </a:r>
          </a:p>
          <a:p>
            <a:r>
              <a:rPr lang="en-US"/>
              <a:t>Estimate: 2 </a:t>
            </a:r>
            <a:r>
              <a:rPr lang="en-US">
                <a:latin typeface="Symbol" pitchFamily="18" charset="2"/>
              </a:rPr>
              <a:t>¸</a:t>
            </a:r>
            <a:r>
              <a:rPr lang="en-US"/>
              <a:t> 2 = 1</a:t>
            </a:r>
          </a:p>
          <a:p>
            <a:r>
              <a:rPr lang="en-US"/>
              <a:t>2.5)2.25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5240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Multiplying and Dividing Decimals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7400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2</a:t>
            </a:r>
          </a:p>
          <a:p>
            <a:r>
              <a:rPr lang="en-US"/>
              <a:t>Solve y = 2.25 </a:t>
            </a:r>
            <a:r>
              <a:rPr lang="en-US">
                <a:latin typeface="Symbol" pitchFamily="18" charset="2"/>
              </a:rPr>
              <a:t>¸</a:t>
            </a:r>
            <a:r>
              <a:rPr lang="en-US"/>
              <a:t> 2.5.</a:t>
            </a:r>
          </a:p>
          <a:p>
            <a:r>
              <a:rPr lang="en-US"/>
              <a:t>Estimate: 2 </a:t>
            </a:r>
            <a:r>
              <a:rPr lang="en-US">
                <a:latin typeface="Symbol" pitchFamily="18" charset="2"/>
              </a:rPr>
              <a:t>¸</a:t>
            </a:r>
            <a:r>
              <a:rPr lang="en-US"/>
              <a:t> 2 = 1</a:t>
            </a:r>
          </a:p>
          <a:p>
            <a:r>
              <a:rPr lang="en-US"/>
              <a:t>2.5)2.25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5240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429000" y="3048000"/>
            <a:ext cx="5197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Multiply by 10 to get a whole number in the divisor.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7400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2</a:t>
            </a:r>
          </a:p>
          <a:p>
            <a:r>
              <a:rPr lang="en-US"/>
              <a:t>Solve y = 2.25 </a:t>
            </a:r>
            <a:r>
              <a:rPr lang="en-US">
                <a:latin typeface="Symbol" pitchFamily="18" charset="2"/>
              </a:rPr>
              <a:t>¸</a:t>
            </a:r>
            <a:r>
              <a:rPr lang="en-US"/>
              <a:t> 2.5.</a:t>
            </a:r>
          </a:p>
          <a:p>
            <a:r>
              <a:rPr lang="en-US"/>
              <a:t>Estimate: 2 </a:t>
            </a:r>
            <a:r>
              <a:rPr lang="en-US">
                <a:latin typeface="Symbol" pitchFamily="18" charset="2"/>
              </a:rPr>
              <a:t>¸</a:t>
            </a:r>
            <a:r>
              <a:rPr lang="en-US"/>
              <a:t> 2 = 1</a:t>
            </a:r>
          </a:p>
          <a:p>
            <a:r>
              <a:rPr lang="en-US"/>
              <a:t>2.5)2.25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       0.9</a:t>
            </a:r>
          </a:p>
          <a:p>
            <a:r>
              <a:rPr lang="en-US"/>
              <a:t>25)22.5</a:t>
            </a:r>
          </a:p>
          <a:p>
            <a:r>
              <a:rPr lang="en-US"/>
              <a:t>      </a:t>
            </a:r>
            <a:r>
              <a:rPr lang="en-US" u="sng"/>
              <a:t>225</a:t>
            </a:r>
          </a:p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5240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429000" y="3048000"/>
            <a:ext cx="51974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Multiply by 10 to get a whole number in the divisor.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Divide as with whole numbers.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447800" y="4572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74002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2</a:t>
            </a:r>
          </a:p>
          <a:p>
            <a:r>
              <a:rPr lang="en-US"/>
              <a:t>Solve y = 2.25 </a:t>
            </a:r>
            <a:r>
              <a:rPr lang="en-US">
                <a:latin typeface="Symbol" pitchFamily="18" charset="2"/>
              </a:rPr>
              <a:t>¸</a:t>
            </a:r>
            <a:r>
              <a:rPr lang="en-US"/>
              <a:t> 2.5.</a:t>
            </a:r>
          </a:p>
          <a:p>
            <a:r>
              <a:rPr lang="en-US"/>
              <a:t>Estimate: 2 </a:t>
            </a:r>
            <a:r>
              <a:rPr lang="en-US">
                <a:latin typeface="Symbol" pitchFamily="18" charset="2"/>
              </a:rPr>
              <a:t>¸</a:t>
            </a:r>
            <a:r>
              <a:rPr lang="en-US"/>
              <a:t> 2 = 1</a:t>
            </a:r>
          </a:p>
          <a:p>
            <a:r>
              <a:rPr lang="en-US"/>
              <a:t>2.5)2.25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       0.9</a:t>
            </a:r>
          </a:p>
          <a:p>
            <a:r>
              <a:rPr lang="en-US"/>
              <a:t>25)22.5</a:t>
            </a:r>
          </a:p>
          <a:p>
            <a:r>
              <a:rPr lang="en-US"/>
              <a:t>      </a:t>
            </a:r>
            <a:r>
              <a:rPr lang="en-US" u="sng"/>
              <a:t>225</a:t>
            </a:r>
          </a:p>
          <a:p>
            <a:endParaRPr lang="en-US"/>
          </a:p>
          <a:p>
            <a:r>
              <a:rPr lang="en-US"/>
              <a:t>x = 0.9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5240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429000" y="3048000"/>
            <a:ext cx="51974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Multiply by 10 to get a whole number in the divisor.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Divide as with whole numbers.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Compare to the estimate.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447800" y="4572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graphicFrame>
        <p:nvGraphicFramePr>
          <p:cNvPr id="13322" name="Group 10"/>
          <p:cNvGraphicFramePr>
            <a:graphicFrameLocks noGrp="1"/>
          </p:cNvGraphicFramePr>
          <p:nvPr/>
        </p:nvGraphicFramePr>
        <p:xfrm>
          <a:off x="1524000" y="1905000"/>
          <a:ext cx="6096000" cy="19050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When multiplying decimals, the number of decimal places in the product is the same as the sum of the decimal places in the factors.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050925" y="1946275"/>
            <a:ext cx="29797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1</a:t>
            </a:r>
          </a:p>
          <a:p>
            <a:r>
              <a:rPr lang="en-US"/>
              <a:t>Solve y = (10.7)(0.13).</a:t>
            </a:r>
          </a:p>
          <a:p>
            <a:r>
              <a:rPr lang="en-US"/>
              <a:t>	  10.7</a:t>
            </a:r>
          </a:p>
          <a:p>
            <a:r>
              <a:rPr lang="en-US"/>
              <a:t>	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209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decimal place</a:t>
            </a:r>
          </a:p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2895600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9797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1</a:t>
            </a:r>
          </a:p>
          <a:p>
            <a:r>
              <a:rPr lang="en-US"/>
              <a:t>Solve y = (10.7)(0.13).</a:t>
            </a:r>
          </a:p>
          <a:p>
            <a:r>
              <a:rPr lang="en-US"/>
              <a:t>	  10.7</a:t>
            </a:r>
          </a:p>
          <a:p>
            <a:r>
              <a:rPr lang="en-US"/>
              <a:t>	</a:t>
            </a:r>
            <a:r>
              <a:rPr lang="en-US" u="sng"/>
              <a:t>x0.13</a:t>
            </a:r>
          </a:p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91000" y="2667000"/>
            <a:ext cx="22113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decimal place</a:t>
            </a:r>
          </a:p>
          <a:p>
            <a:r>
              <a:rPr lang="en-US"/>
              <a:t>2 decimal places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2895600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28956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9797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1</a:t>
            </a:r>
          </a:p>
          <a:p>
            <a:r>
              <a:rPr lang="en-US"/>
              <a:t>Solve y = (10.7)(0.13).</a:t>
            </a:r>
          </a:p>
          <a:p>
            <a:r>
              <a:rPr lang="en-US"/>
              <a:t>	  10.7</a:t>
            </a:r>
          </a:p>
          <a:p>
            <a:r>
              <a:rPr lang="en-US"/>
              <a:t>	</a:t>
            </a:r>
            <a:r>
              <a:rPr lang="en-US" u="sng"/>
              <a:t>x0.13</a:t>
            </a:r>
          </a:p>
          <a:p>
            <a:r>
              <a:rPr lang="en-US"/>
              <a:t>	   321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191000" y="2667000"/>
            <a:ext cx="22113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decimal place</a:t>
            </a:r>
          </a:p>
          <a:p>
            <a:r>
              <a:rPr lang="en-US"/>
              <a:t>2 decimal places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2895600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28956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9797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1</a:t>
            </a:r>
          </a:p>
          <a:p>
            <a:r>
              <a:rPr lang="en-US"/>
              <a:t>Solve y = (10.7)(0.13).</a:t>
            </a:r>
          </a:p>
          <a:p>
            <a:r>
              <a:rPr lang="en-US"/>
              <a:t>	  10.7</a:t>
            </a:r>
          </a:p>
          <a:p>
            <a:r>
              <a:rPr lang="en-US"/>
              <a:t>	</a:t>
            </a:r>
            <a:r>
              <a:rPr lang="en-US" u="sng"/>
              <a:t>x0.13</a:t>
            </a:r>
          </a:p>
          <a:p>
            <a:r>
              <a:rPr lang="en-US"/>
              <a:t>	   321</a:t>
            </a:r>
          </a:p>
          <a:p>
            <a:r>
              <a:rPr lang="en-US"/>
              <a:t>	 </a:t>
            </a:r>
            <a:r>
              <a:rPr lang="en-US" u="sng"/>
              <a:t>1070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91000" y="2667000"/>
            <a:ext cx="22113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decimal place</a:t>
            </a:r>
          </a:p>
          <a:p>
            <a:r>
              <a:rPr lang="en-US"/>
              <a:t>2 decimal places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2895600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28956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9797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1</a:t>
            </a:r>
          </a:p>
          <a:p>
            <a:r>
              <a:rPr lang="en-US"/>
              <a:t>Solve y = (10.7)(0.13).</a:t>
            </a:r>
          </a:p>
          <a:p>
            <a:r>
              <a:rPr lang="en-US"/>
              <a:t>	  10.7</a:t>
            </a:r>
          </a:p>
          <a:p>
            <a:r>
              <a:rPr lang="en-US"/>
              <a:t>	</a:t>
            </a:r>
            <a:r>
              <a:rPr lang="en-US" u="sng"/>
              <a:t>x0.13</a:t>
            </a:r>
          </a:p>
          <a:p>
            <a:r>
              <a:rPr lang="en-US"/>
              <a:t>	   321</a:t>
            </a:r>
          </a:p>
          <a:p>
            <a:r>
              <a:rPr lang="en-US"/>
              <a:t>	 </a:t>
            </a:r>
            <a:r>
              <a:rPr lang="en-US" u="sng"/>
              <a:t>1070</a:t>
            </a:r>
          </a:p>
          <a:p>
            <a:r>
              <a:rPr lang="en-US"/>
              <a:t>	 1.391</a:t>
            </a:r>
          </a:p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191000" y="2667000"/>
            <a:ext cx="22113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decimal place</a:t>
            </a:r>
          </a:p>
          <a:p>
            <a:r>
              <a:rPr lang="en-US"/>
              <a:t>2 decimal places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3 decimal places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2895600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28956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2895600" y="4343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0925" y="1946275"/>
            <a:ext cx="29797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1</a:t>
            </a:r>
          </a:p>
          <a:p>
            <a:r>
              <a:rPr lang="en-US"/>
              <a:t>Solve y = (10.7)(0.13).</a:t>
            </a:r>
          </a:p>
          <a:p>
            <a:r>
              <a:rPr lang="en-US"/>
              <a:t>	  10.7</a:t>
            </a:r>
          </a:p>
          <a:p>
            <a:r>
              <a:rPr lang="en-US"/>
              <a:t>	</a:t>
            </a:r>
            <a:r>
              <a:rPr lang="en-US" u="sng"/>
              <a:t>x0.13</a:t>
            </a:r>
          </a:p>
          <a:p>
            <a:r>
              <a:rPr lang="en-US"/>
              <a:t>	   321</a:t>
            </a:r>
          </a:p>
          <a:p>
            <a:r>
              <a:rPr lang="en-US"/>
              <a:t>	 </a:t>
            </a:r>
            <a:r>
              <a:rPr lang="en-US" u="sng"/>
              <a:t>1070</a:t>
            </a:r>
          </a:p>
          <a:p>
            <a:r>
              <a:rPr lang="en-US"/>
              <a:t>	 1.391</a:t>
            </a:r>
          </a:p>
          <a:p>
            <a:r>
              <a:rPr lang="en-US"/>
              <a:t>y = 1.391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191000" y="2667000"/>
            <a:ext cx="22113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 decimal place</a:t>
            </a:r>
          </a:p>
          <a:p>
            <a:r>
              <a:rPr lang="en-US"/>
              <a:t>2 decimal places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3 decimal places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2895600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28956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2895600" y="4343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/>
              <a:t>and Dividing Decimals</a:t>
            </a:r>
          </a:p>
        </p:txBody>
      </p:sp>
      <p:graphicFrame>
        <p:nvGraphicFramePr>
          <p:cNvPr id="20495" name="Group 15"/>
          <p:cNvGraphicFramePr>
            <a:graphicFrameLocks noGrp="1"/>
          </p:cNvGraphicFramePr>
          <p:nvPr/>
        </p:nvGraphicFramePr>
        <p:xfrm>
          <a:off x="1524000" y="2209800"/>
          <a:ext cx="6096000" cy="19812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divide decimals, multiply both the divisor and the dividend by a power of ten so that the divisor  is a whole number. Then divide.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385</Words>
  <Application>Microsoft Macintosh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Multiplying and Dividing Decimals</vt:lpstr>
      <vt:lpstr>Multiplying and Dividing Decimals</vt:lpstr>
      <vt:lpstr>Multiplying and Dividing Decimals</vt:lpstr>
      <vt:lpstr>Multiplying and Dividing Decimals</vt:lpstr>
      <vt:lpstr>Multiplying and Dividing Decimals</vt:lpstr>
      <vt:lpstr>Multiplying and Dividing Decimals</vt:lpstr>
      <vt:lpstr>Multiplying and Dividing Decimals</vt:lpstr>
      <vt:lpstr>Multiplying and Dividing Decimals</vt:lpstr>
      <vt:lpstr>Multiplying and Dividing Decimals</vt:lpstr>
      <vt:lpstr>Multiplying and Dividing Decimals</vt:lpstr>
      <vt:lpstr>Multiplying and Dividing Decimals</vt:lpstr>
      <vt:lpstr> Multiplying and Dividing Decimals</vt:lpstr>
      <vt:lpstr>Multiplying and Dividing Decimals</vt:lpstr>
      <vt:lpstr>Multiplying and Dividing Decimals</vt:lpstr>
    </vt:vector>
  </TitlesOfParts>
  <Company>Animas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6-5 Multiplying and Dividing Decimals</dc:title>
  <dc:creator>vern</dc:creator>
  <cp:lastModifiedBy>Dia Hunter</cp:lastModifiedBy>
  <cp:revision>3</cp:revision>
  <dcterms:created xsi:type="dcterms:W3CDTF">2006-02-22T16:13:25Z</dcterms:created>
  <dcterms:modified xsi:type="dcterms:W3CDTF">2014-10-26T19:15:56Z</dcterms:modified>
</cp:coreProperties>
</file>