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000" kern="1200">
        <a:solidFill>
          <a:srgbClr val="FFFF00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kern="1200">
        <a:solidFill>
          <a:srgbClr val="FFFF00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kern="1200">
        <a:solidFill>
          <a:srgbClr val="FFFF00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kern="1200">
        <a:solidFill>
          <a:srgbClr val="FFFF00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kern="1200">
        <a:solidFill>
          <a:srgbClr val="FFFF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rgbClr val="FFFF00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rgbClr val="FFFF00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rgbClr val="FFFF00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rgbClr val="FFFF00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WINDOWS\Desktop\PPT\glo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533400"/>
            <a:ext cx="7772400" cy="1143000"/>
          </a:xfrm>
          <a:effectLst/>
        </p:spPr>
        <p:txBody>
          <a:bodyPr/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581400" y="4495800"/>
            <a:ext cx="5181600" cy="2057400"/>
          </a:xfrm>
        </p:spPr>
        <p:txBody>
          <a:bodyPr/>
          <a:lstStyle>
            <a:lvl1pPr marL="0" indent="0" algn="r">
              <a:defRPr sz="3200"/>
            </a:lvl1pPr>
          </a:lstStyle>
          <a:p>
            <a:r>
              <a:rPr lang="en-US"/>
              <a:t>Click to edit Master</a:t>
            </a:r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745EC7-E845-4E65-A330-12B60210D8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5E599-87AD-4AE9-AAA1-05BD0B127D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0F512-1A57-4254-8F74-8A3950820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28AE-FA7D-4AA6-B421-6CE7498BB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3276600"/>
            <a:ext cx="38100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76600"/>
            <a:ext cx="3810000" cy="2819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48CD2-7248-4DB2-AAAB-B82BE6A950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B8899-F9E7-4B4D-9363-EB32FA7DC4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A581D-004A-4851-A888-20E461545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EA33A-1721-4639-BC0C-776EF63A05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842ED-A1DB-4185-9E6D-C28C5E38D0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2990-0519-4250-8930-E5A7D2E4DA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1" name="SPKGLIS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WINDOWS\Desktop\PPT\glob4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295400"/>
            <a:ext cx="9144000" cy="2384425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76600"/>
            <a:ext cx="7772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71E96823-C600-49FF-A616-8C5D7CB03C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Bar dir="vert"/>
    <p:sndAc>
      <p:stSnd>
        <p:snd r:embed="rId13" name="SPKGLIS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36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Order of Operations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Please Excuse My Dear Aunt Sally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971800"/>
            <a:ext cx="7772400" cy="2819400"/>
          </a:xfrm>
        </p:spPr>
        <p:txBody>
          <a:bodyPr/>
          <a:lstStyle/>
          <a:p>
            <a:r>
              <a:rPr lang="en-US"/>
              <a:t>P = Parenthesis</a:t>
            </a:r>
          </a:p>
          <a:p>
            <a:r>
              <a:rPr lang="en-US"/>
              <a:t>E = Exponents</a:t>
            </a:r>
          </a:p>
          <a:p>
            <a:r>
              <a:rPr lang="en-US"/>
              <a:t>M = Multiply</a:t>
            </a:r>
          </a:p>
          <a:p>
            <a:r>
              <a:rPr lang="en-US"/>
              <a:t>D = Divide</a:t>
            </a:r>
          </a:p>
          <a:p>
            <a:r>
              <a:rPr lang="en-US"/>
              <a:t>A = Add</a:t>
            </a:r>
          </a:p>
          <a:p>
            <a:r>
              <a:rPr lang="en-US"/>
              <a:t>S = Subtract</a:t>
            </a:r>
          </a:p>
        </p:txBody>
      </p:sp>
    </p:spTree>
  </p:cSld>
  <p:clrMapOvr>
    <a:masterClrMapping/>
  </p:clrMapOvr>
  <p:transition>
    <p:randomBar dir="vert"/>
    <p:sndAc>
      <p:stSnd>
        <p:snd r:embed="rId2" name="SPKGLIS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is the order: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66800" y="3124200"/>
            <a:ext cx="7467600" cy="319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FFFF"/>
                </a:solidFill>
              </a:rPr>
              <a:t>There are 4 levels. Do the top levels first.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FFFF"/>
                </a:solidFill>
              </a:rPr>
              <a:t>1.  Parenthesis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FFFF"/>
                </a:solidFill>
              </a:rPr>
              <a:t>2. Exponents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FFFF"/>
                </a:solidFill>
              </a:rPr>
              <a:t>3. Multiply and divide, from left to right.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FFFF"/>
                </a:solidFill>
              </a:rPr>
              <a:t>4. Add and subtract, from left to right.</a:t>
            </a:r>
            <a:endParaRPr lang="en-US" sz="240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Bar dir="vert"/>
    <p:sndAc>
      <p:stSnd>
        <p:snd r:embed="rId2" name="SPKGLISS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1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4038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+ 2 x 6 - 7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800600" y="1447800"/>
            <a:ext cx="4572000" cy="155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In PEMDAS, multiply (and divide) comes before adding and subtracting.</a:t>
            </a:r>
            <a:endParaRPr lang="en-US" sz="4000">
              <a:solidFill>
                <a:schemeClr val="tx1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066800" y="3048000"/>
            <a:ext cx="3429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 + 12 - 7</a:t>
            </a: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2057400" y="2514600"/>
            <a:ext cx="6096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2819400" y="2514600"/>
            <a:ext cx="381000" cy="685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876800" y="3276600"/>
            <a:ext cx="4114800" cy="155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Now, we just have adding and subtracting, so go left to right.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676400" y="4267200"/>
            <a:ext cx="2743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15 - 7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1447800" y="3886200"/>
            <a:ext cx="4572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 flipH="1">
            <a:off x="2362200" y="3886200"/>
            <a:ext cx="3048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057400" y="5410200"/>
            <a:ext cx="1676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8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3657600" y="5943600"/>
            <a:ext cx="39624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arrow" w="med" len="med"/>
            <a:tailEnd type="none" w="sm" len="sm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943600" y="5029200"/>
            <a:ext cx="2743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</a:t>
            </a:r>
          </a:p>
        </p:txBody>
      </p:sp>
    </p:spTree>
  </p:cSld>
  <p:clrMapOvr>
    <a:masterClrMapping/>
  </p:clrMapOvr>
  <p:transition>
    <p:randomBar dir="vert"/>
    <p:sndAc>
      <p:stSnd>
        <p:snd r:embed="rId2" name="SPKGLIS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nimBg="1"/>
      <p:bldP spid="7176" grpId="0" animBg="1"/>
      <p:bldP spid="7177" grpId="0" autoUpdateAnimBg="0"/>
      <p:bldP spid="7178" grpId="0" autoUpdateAnimBg="0"/>
      <p:bldP spid="7179" grpId="0" animBg="1"/>
      <p:bldP spid="7180" grpId="0" animBg="1"/>
      <p:bldP spid="7181" grpId="0" autoUpdateAnimBg="0"/>
      <p:bldP spid="7182" grpId="0" animBg="1"/>
      <p:bldP spid="71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2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09600" y="1752600"/>
            <a:ext cx="6172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 + (3 x 4) - 13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72200" y="2743200"/>
            <a:ext cx="2971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Parentheses first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219200" y="2895600"/>
            <a:ext cx="50292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 + 12 - 13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096000" y="3429000"/>
            <a:ext cx="3048000" cy="2041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Now, since we have adding and subtracting, just go left to right.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76400" y="3962400"/>
            <a:ext cx="37338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20 - 13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438400" y="5181600"/>
            <a:ext cx="990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7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324600" y="5486400"/>
            <a:ext cx="3276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Answer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 flipV="1">
            <a:off x="3048000" y="5867400"/>
            <a:ext cx="5257800" cy="762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2" name="SPKGLIS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  <p:bldP spid="8198" grpId="0" autoUpdateAnimBg="0"/>
      <p:bldP spid="8199" grpId="0" autoUpdateAnimBg="0"/>
      <p:bldP spid="8200" grpId="0" autoUpdateAnimBg="0"/>
      <p:bldP spid="8201" grpId="0" autoUpdateAnimBg="0"/>
      <p:bldP spid="82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3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7239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3</a:t>
            </a:r>
            <a:r>
              <a:rPr lang="en-US" baseline="50000"/>
              <a:t>4</a:t>
            </a:r>
            <a:r>
              <a:rPr lang="en-US" baseline="30000"/>
              <a:t> </a:t>
            </a:r>
            <a:r>
              <a:rPr lang="en-US"/>
              <a:t>- (4 x 10) + 3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2895600"/>
            <a:ext cx="4419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3</a:t>
            </a:r>
            <a:r>
              <a:rPr lang="en-US" baseline="50000"/>
              <a:t>4</a:t>
            </a:r>
            <a:r>
              <a:rPr lang="en-US"/>
              <a:t> - 40 + 3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29200" y="3200400"/>
            <a:ext cx="4114800" cy="1812925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Now, the exponent comes first (P</a:t>
            </a:r>
            <a:r>
              <a:rPr lang="en-US" sz="2800">
                <a:solidFill>
                  <a:schemeClr val="bg1"/>
                </a:solidFill>
              </a:rPr>
              <a:t>E</a:t>
            </a:r>
            <a:r>
              <a:rPr lang="en-US" sz="2800"/>
              <a:t>MDAS). Remember, 3</a:t>
            </a:r>
            <a:r>
              <a:rPr lang="en-US" sz="2800" baseline="50000"/>
              <a:t>4</a:t>
            </a:r>
            <a:r>
              <a:rPr lang="en-US" sz="2800"/>
              <a:t> is 3 x 3 x 3 x 3.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219200" y="3810000"/>
            <a:ext cx="39624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81 - 40 + 3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029200" y="5257800"/>
            <a:ext cx="4114800" cy="1385888"/>
          </a:xfrm>
          <a:prstGeom prst="rect">
            <a:avLst/>
          </a:prstGeom>
          <a:noFill/>
          <a:ln w="12700">
            <a:solidFill>
              <a:srgbClr val="FFFF00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Now we’re down to adding and subtracting, so go left to right.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828800" y="4800600"/>
            <a:ext cx="34290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41 + 3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438400" y="5851525"/>
            <a:ext cx="137160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44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0" y="6019800"/>
            <a:ext cx="182880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Answer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52400" y="6629400"/>
            <a:ext cx="22098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sm" len="sm"/>
            <a:tailEnd type="arrow" w="med" len="med"/>
          </a:ln>
          <a:effectLst/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>
    <p:randomBar dir="vert"/>
    <p:sndAc>
      <p:stSnd>
        <p:snd r:embed="rId2" name="SPKGLIS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 autoUpdateAnimBg="0"/>
      <p:bldP spid="9222" grpId="0" autoUpdateAnimBg="0"/>
      <p:bldP spid="9223" grpId="0" animBg="1" autoUpdateAnimBg="0"/>
      <p:bldP spid="9224" grpId="0" autoUpdateAnimBg="0"/>
      <p:bldP spid="9225" grpId="0" autoUpdateAnimBg="0"/>
      <p:bldP spid="9226" grpId="0" autoUpdateAnimBg="0"/>
      <p:bldP spid="92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72400" cy="1143000"/>
          </a:xfrm>
        </p:spPr>
        <p:txBody>
          <a:bodyPr/>
          <a:lstStyle/>
          <a:p>
            <a:r>
              <a:rPr lang="en-US"/>
              <a:t>Your Turn</a:t>
            </a:r>
          </a:p>
        </p:txBody>
      </p:sp>
    </p:spTree>
  </p:cSld>
  <p:clrMapOvr>
    <a:masterClrMapping/>
  </p:clrMapOvr>
  <p:transition>
    <p:randomBar dir="vert"/>
    <p:sndAc>
      <p:stSnd>
        <p:snd r:embed="rId2" name="SPKGLISS.WAV"/>
      </p:stSnd>
    </p:sndAc>
  </p:transition>
</p:sld>
</file>

<file path=ppt/theme/theme1.xml><?xml version="1.0" encoding="utf-8"?>
<a:theme xmlns:a="http://schemas.openxmlformats.org/drawingml/2006/main" name="Global 1">
  <a:themeElements>
    <a:clrScheme name="Global 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lobal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Global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Office\Templates\SC-Templates\Global 1.pot</Template>
  <TotalTime>297</TotalTime>
  <Words>223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Global 1</vt:lpstr>
      <vt:lpstr>Order of Operations</vt:lpstr>
      <vt:lpstr>Please Excuse My Dear Aunt Sally</vt:lpstr>
      <vt:lpstr>This is the order:</vt:lpstr>
      <vt:lpstr>Example 1</vt:lpstr>
      <vt:lpstr>Example 2</vt:lpstr>
      <vt:lpstr>Example 3</vt:lpstr>
      <vt:lpstr>Your Turn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Administrator</dc:creator>
  <cp:lastModifiedBy>gilmoren</cp:lastModifiedBy>
  <cp:revision>16</cp:revision>
  <dcterms:created xsi:type="dcterms:W3CDTF">2004-09-28T02:12:45Z</dcterms:created>
  <dcterms:modified xsi:type="dcterms:W3CDTF">2012-08-21T15:02:09Z</dcterms:modified>
</cp:coreProperties>
</file>