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C2A-DEE9-4939-87D5-F39CD7A1224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EA0C-C91C-46C8-9FB5-04DED91C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C2A-DEE9-4939-87D5-F39CD7A1224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EA0C-C91C-46C8-9FB5-04DED91C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4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C2A-DEE9-4939-87D5-F39CD7A1224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EA0C-C91C-46C8-9FB5-04DED91C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3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C2A-DEE9-4939-87D5-F39CD7A1224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EA0C-C91C-46C8-9FB5-04DED91C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2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C2A-DEE9-4939-87D5-F39CD7A1224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EA0C-C91C-46C8-9FB5-04DED91C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5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C2A-DEE9-4939-87D5-F39CD7A1224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EA0C-C91C-46C8-9FB5-04DED91C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5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C2A-DEE9-4939-87D5-F39CD7A1224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EA0C-C91C-46C8-9FB5-04DED91C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8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C2A-DEE9-4939-87D5-F39CD7A1224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EA0C-C91C-46C8-9FB5-04DED91C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9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C2A-DEE9-4939-87D5-F39CD7A1224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EA0C-C91C-46C8-9FB5-04DED91C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C2A-DEE9-4939-87D5-F39CD7A1224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EA0C-C91C-46C8-9FB5-04DED91C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7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C2A-DEE9-4939-87D5-F39CD7A1224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EA0C-C91C-46C8-9FB5-04DED91C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1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02C2A-DEE9-4939-87D5-F39CD7A1224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AEA0C-C91C-46C8-9FB5-04DED91C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4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56" r="61514" b="8730"/>
          <a:stretch/>
        </p:blipFill>
        <p:spPr bwMode="auto">
          <a:xfrm>
            <a:off x="304800" y="1275937"/>
            <a:ext cx="8796951" cy="474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7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 am I?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am I?</dc:title>
  <dc:creator>Windows User</dc:creator>
  <cp:lastModifiedBy>Windows User</cp:lastModifiedBy>
  <cp:revision>2</cp:revision>
  <dcterms:created xsi:type="dcterms:W3CDTF">2015-02-04T15:45:32Z</dcterms:created>
  <dcterms:modified xsi:type="dcterms:W3CDTF">2015-02-05T12:50:57Z</dcterms:modified>
</cp:coreProperties>
</file>